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8.png" ContentType="image/jpeg"/>
  <Override PartName="/ppt/media/image39.pn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69" r:id="rId17"/>
    <p:sldId id="300" r:id="rId18"/>
    <p:sldId id="301" r:id="rId19"/>
    <p:sldId id="270" r:id="rId20"/>
    <p:sldId id="272" r:id="rId21"/>
    <p:sldId id="273" r:id="rId22"/>
    <p:sldId id="27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98" r:id="rId33"/>
    <p:sldId id="283" r:id="rId34"/>
    <p:sldId id="284" r:id="rId35"/>
    <p:sldId id="285" r:id="rId36"/>
    <p:sldId id="287" r:id="rId37"/>
    <p:sldId id="286" r:id="rId38"/>
    <p:sldId id="288" r:id="rId39"/>
    <p:sldId id="289" r:id="rId40"/>
    <p:sldId id="290" r:id="rId41"/>
    <p:sldId id="292" r:id="rId42"/>
    <p:sldId id="293" r:id="rId43"/>
    <p:sldId id="291" r:id="rId44"/>
    <p:sldId id="297" r:id="rId45"/>
    <p:sldId id="302" r:id="rId46"/>
    <p:sldId id="305" r:id="rId47"/>
    <p:sldId id="303" r:id="rId48"/>
    <p:sldId id="304" r:id="rId49"/>
    <p:sldId id="299" r:id="rId50"/>
    <p:sldId id="296" r:id="rId5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slide" Target="slides/slide46.xml"/><Relationship Id="rId50" Type="http://purl.oclc.org/ooxml/officeDocument/relationships/slide" Target="slides/slide49.xml"/><Relationship Id="rId55" Type="http://purl.oclc.org/ooxml/officeDocument/relationships/viewProps" Target="viewProps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9" Type="http://purl.oclc.org/ooxml/officeDocument/relationships/slide" Target="slides/slide28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handoutMaster" Target="handoutMasters/handoutMaster1.xml"/><Relationship Id="rId5" Type="http://purl.oclc.org/ooxml/officeDocument/relationships/slide" Target="slides/slide4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56" Type="http://purl.oclc.org/ooxml/officeDocument/relationships/theme" Target="theme/theme1.xml"/><Relationship Id="rId8" Type="http://purl.oclc.org/ooxml/officeDocument/relationships/slide" Target="slides/slide7.xml"/><Relationship Id="rId51" Type="http://purl.oclc.org/ooxml/officeDocument/relationships/slide" Target="slides/slide50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slide" Target="slides/slide48.xml"/><Relationship Id="rId57" Type="http://purl.oclc.org/ooxml/officeDocument/relationships/tableStyles" Target="tableStyles.xml"/><Relationship Id="rId10" Type="http://purl.oclc.org/ooxml/officeDocument/relationships/slide" Target="slides/slide9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purl.oclc.org/ooxml/officeDocument/relationships/slide" Target="../slides/slide48.xml"/><Relationship Id="rId1" Type="http://purl.oclc.org/ooxml/officeDocument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purl.oclc.org/ooxml/officeDocument/relationships/slide" Target="../slides/slide4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purl.oclc.org/ooxml/officeDocument/relationships/slide" Target="../slides/slide50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92980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99753"/>
      </p:ext>
    </p:extLst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6910"/>
      </p:ext>
    </p:extLst>
  </p:cSld>
  <p:clrMapOvr>
    <a:masterClrMapping/>
  </p:clrMapOvr>
</p:notes>
</file>

<file path=ppt/notesSlides/notesSlide4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44979"/>
      </p:ext>
    </p:extLst>
  </p:cSld>
  <p:clrMapOvr>
    <a:masterClrMapping/>
  </p:clrMapOvr>
</p:notes>
</file>

<file path=ppt/notesSlides/notesSlide4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16.jp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8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6" Type="http://purl.oclc.org/ooxml/officeDocument/relationships/image" Target="../media/image33.png"/><Relationship Id="rId5" Type="http://purl.oclc.org/ooxml/officeDocument/relationships/image" Target="../media/image32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6" Type="http://purl.oclc.org/ooxml/officeDocument/relationships/image" Target="../media/image35.png"/><Relationship Id="rId5" Type="http://purl.oclc.org/ooxml/officeDocument/relationships/image" Target="../media/image34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37.png"/><Relationship Id="rId5" Type="http://purl.oclc.org/ooxml/officeDocument/relationships/image" Target="../media/image36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39.png"/><Relationship Id="rId5" Type="http://purl.oclc.org/ooxml/officeDocument/relationships/image" Target="../media/image38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40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6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5" Type="http://purl.oclc.org/ooxml/officeDocument/relationships/image" Target="../media/image47.jp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5" Type="http://purl.oclc.org/ooxml/officeDocument/relationships/image" Target="../media/image48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5" Type="http://purl.oclc.org/ooxml/officeDocument/relationships/image" Target="../media/image49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5" Type="http://purl.oclc.org/ooxml/officeDocument/relationships/image" Target="../media/image50.png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8.xml"/><Relationship Id="rId1" Type="http://purl.oclc.org/ooxml/officeDocument/relationships/slideLayout" Target="../slideLayouts/slideLayout2.xml"/><Relationship Id="rId5" Type="http://purl.oclc.org/ooxml/officeDocument/relationships/image" Target="../media/image53.png"/><Relationship Id="rId4" Type="http://purl.oclc.org/ooxml/officeDocument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9.xml"/><Relationship Id="rId1" Type="http://purl.oclc.org/ooxml/officeDocument/relationships/slideLayout" Target="../slideLayouts/slideLayout2.xml"/><Relationship Id="rId5" Type="http://purl.oclc.org/ooxml/officeDocument/relationships/image" Target="../media/image54.png"/><Relationship Id="rId4" Type="http://purl.oclc.org/ooxml/officeDocument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50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443389" y="500898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3973525" y="1621441"/>
            <a:ext cx="424494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bis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800B63-5F5A-D55E-A1CA-F63715AF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2820299"/>
            <a:ext cx="5555132" cy="25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D7AA7E-1827-F149-1F31-352876A96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1" y="1841893"/>
            <a:ext cx="3654660" cy="23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6" y="3862823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9" y="2285432"/>
            <a:ext cx="6006882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3899563" y="453511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21A96C-EC09-7B0A-6ADF-4DB86EDFD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12" y="2043437"/>
            <a:ext cx="765916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393166" y="873362"/>
            <a:ext cx="1405662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Découverte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5485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265297" y="927901"/>
            <a:ext cx="166140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311272" y="3101024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Initialisation fenêtre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Définition des styles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DFF313-7266-2355-DEDF-E0012C60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.322%" b="85.604%"/>
          <a:stretch/>
        </p:blipFill>
        <p:spPr>
          <a:xfrm>
            <a:off x="2118475" y="2586033"/>
            <a:ext cx="4163959" cy="16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6694"/>
      </p:ext>
    </p:extLst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897810" y="3428999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ialisation éléments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Placement éléments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DFF313-7266-2355-DEDF-E0012C60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.095%"/>
          <a:stretch/>
        </p:blipFill>
        <p:spPr>
          <a:xfrm>
            <a:off x="1842250" y="1792689"/>
            <a:ext cx="5759324" cy="438847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A9512345-4B93-31C2-BC3B-B32305746A17}"/>
              </a:ext>
            </a:extLst>
          </p:cNvPr>
          <p:cNvSpPr/>
          <p:nvPr/>
        </p:nvSpPr>
        <p:spPr>
          <a:xfrm>
            <a:off x="5265297" y="927901"/>
            <a:ext cx="166140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779448"/>
      </p:ext>
    </p:extLst>
  </p:cSld>
  <p:clrMapOvr>
    <a:masterClrMapping/>
  </p:clrMapOvr>
</p:sld>
</file>

<file path=ppt/slides/slide4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98ED31-4053-F5D1-7B91-899B31FF3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06" y="1571003"/>
            <a:ext cx="5959698" cy="5027889"/>
          </a:xfrm>
          <a:prstGeom prst="rect">
            <a:avLst/>
          </a:prstGeom>
        </p:spPr>
      </p:pic>
      <p:sp>
        <p:nvSpPr>
          <p:cNvPr id="11" name="ZoneTexte 9">
            <a:extLst>
              <a:ext uri="{FF2B5EF4-FFF2-40B4-BE49-F238E27FC236}">
                <a16:creationId xmlns:a16="http://schemas.microsoft.com/office/drawing/2014/main" id="{C36C1D5B-80E5-5F91-169F-D89ADE1F6FA2}"/>
              </a:ext>
            </a:extLst>
          </p:cNvPr>
          <p:cNvSpPr txBox="1"/>
          <p:nvPr/>
        </p:nvSpPr>
        <p:spPr>
          <a:xfrm>
            <a:off x="8221660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ialisation éléments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Placement éléments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78C525-7ECB-7CED-0F92-BEAD817E638A}"/>
              </a:ext>
            </a:extLst>
          </p:cNvPr>
          <p:cNvSpPr/>
          <p:nvPr/>
        </p:nvSpPr>
        <p:spPr>
          <a:xfrm>
            <a:off x="5265297" y="927901"/>
            <a:ext cx="166140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32156896"/>
      </p:ext>
    </p:extLst>
  </p:cSld>
  <p:clrMapOvr>
    <a:masterClrMapping/>
  </p:clrMapOvr>
</p:sld>
</file>

<file path=ppt/slides/slide4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1283</TotalTime>
  <Words>774</Words>
  <Application>Microsoft Office PowerPoint</Application>
  <PresentationFormat>Grand écran</PresentationFormat>
  <Paragraphs>270</Paragraphs>
  <Slides>50</Slides>
  <Notes>50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193</cp:revision>
  <dcterms:created xsi:type="dcterms:W3CDTF">2024-03-07T18:13:32Z</dcterms:created>
  <dcterms:modified xsi:type="dcterms:W3CDTF">2024-03-27T21:25:25Z</dcterms:modified>
</cp:coreProperties>
</file>